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4357" r:id="rId2"/>
  </p:sldMasterIdLst>
  <p:notesMasterIdLst>
    <p:notesMasterId r:id="rId8"/>
  </p:notesMasterIdLst>
  <p:handoutMasterIdLst>
    <p:handoutMasterId r:id="rId9"/>
  </p:handoutMasterIdLst>
  <p:sldIdLst>
    <p:sldId id="499" r:id="rId3"/>
    <p:sldId id="545" r:id="rId4"/>
    <p:sldId id="546" r:id="rId5"/>
    <p:sldId id="547" r:id="rId6"/>
    <p:sldId id="548" r:id="rId7"/>
  </p:sldIdLst>
  <p:sldSz cx="9144000" cy="6858000" type="screen4x3"/>
  <p:notesSz cx="6797675" cy="9926638"/>
  <p:defaultTextStyle>
    <a:defPPr>
      <a:defRPr lang="en-US"/>
    </a:defPPr>
    <a:lvl1pPr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1pPr>
    <a:lvl2pPr marL="4572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2pPr>
    <a:lvl3pPr marL="9144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3pPr>
    <a:lvl4pPr marL="13716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4pPr>
    <a:lvl5pPr marL="18288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4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99"/>
    <a:srgbClr val="FFFF00"/>
    <a:srgbClr val="3399FF"/>
    <a:srgbClr val="CC6600"/>
    <a:srgbClr val="000000"/>
    <a:srgbClr val="FF0000"/>
    <a:srgbClr val="000456"/>
    <a:srgbClr val="008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8694" autoAdjust="0"/>
  </p:normalViewPr>
  <p:slideViewPr>
    <p:cSldViewPr>
      <p:cViewPr varScale="1">
        <p:scale>
          <a:sx n="69" d="100"/>
          <a:sy n="69" d="100"/>
        </p:scale>
        <p:origin x="-1536" y="-102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0" y="64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9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138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138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7D72CA7-5F14-4AE6-827E-C878CA637D45}" type="slidenum">
              <a:rPr lang="en-US" altLang="es-MX"/>
              <a:pPr>
                <a:defRPr/>
              </a:pPr>
              <a:t>‹Nº›</a:t>
            </a:fld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21717199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138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618" y="4715493"/>
            <a:ext cx="5434439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 smtClean="0"/>
              <a:t>Haga clic para modificar el estilo de texto del patrón</a:t>
            </a:r>
          </a:p>
          <a:p>
            <a:pPr lvl="1"/>
            <a:r>
              <a:rPr lang="en-US" altLang="es-MX" noProof="0" smtClean="0"/>
              <a:t>Segundo nivel</a:t>
            </a:r>
          </a:p>
          <a:p>
            <a:pPr lvl="2"/>
            <a:r>
              <a:rPr lang="en-US" altLang="es-MX" noProof="0" smtClean="0"/>
              <a:t>Tercer nivel</a:t>
            </a:r>
          </a:p>
          <a:p>
            <a:pPr lvl="3"/>
            <a:r>
              <a:rPr lang="en-US" altLang="es-MX" noProof="0" smtClean="0"/>
              <a:t>Cuarto nivel</a:t>
            </a:r>
          </a:p>
          <a:p>
            <a:pPr lvl="4"/>
            <a:r>
              <a:rPr lang="en-US" altLang="es-MX" noProof="0" smtClean="0"/>
              <a:t>Quinto nivel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138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32A98CC-B0D9-4FBF-9487-2B8FD671382E}" type="slidenum">
              <a:rPr lang="en-US" altLang="es-MX"/>
              <a:pPr>
                <a:defRPr/>
              </a:pPr>
              <a:t>‹Nº›</a:t>
            </a:fld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10664243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3"/>
          <p:cNvGrpSpPr>
            <a:grpSpLocks/>
          </p:cNvGrpSpPr>
          <p:nvPr userDrawn="1"/>
        </p:nvGrpSpPr>
        <p:grpSpPr bwMode="auto">
          <a:xfrm>
            <a:off x="0" y="6429375"/>
            <a:ext cx="9144000" cy="428625"/>
            <a:chOff x="-4408" y="2640"/>
            <a:chExt cx="5992" cy="432"/>
          </a:xfrm>
        </p:grpSpPr>
        <p:sp>
          <p:nvSpPr>
            <p:cNvPr id="4" name="Rectangle 34"/>
            <p:cNvSpPr>
              <a:spLocks noChangeArrowheads="1"/>
            </p:cNvSpPr>
            <p:nvPr/>
          </p:nvSpPr>
          <p:spPr bwMode="auto">
            <a:xfrm>
              <a:off x="-4408" y="2640"/>
              <a:ext cx="5704" cy="43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  <p:sp>
          <p:nvSpPr>
            <p:cNvPr id="5" name="Rectangle 35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</p:grp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0" y="0"/>
            <a:ext cx="9144000" cy="5000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s-ES" sz="1800" b="1" dirty="0">
              <a:solidFill>
                <a:srgbClr val="CC0000"/>
              </a:solidFill>
              <a:ea typeface="+mn-ea"/>
            </a:endParaRPr>
          </a:p>
        </p:txBody>
      </p:sp>
      <p:pic>
        <p:nvPicPr>
          <p:cNvPr id="7" name="Picture 16" descr="ipn_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0" y="115888"/>
            <a:ext cx="217488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6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04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s-ES" altLang="es-MX" sz="1800" b="1" dirty="0" smtClean="0">
              <a:solidFill>
                <a:srgbClr val="22228B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 userDrawn="1"/>
        </p:nvSpPr>
        <p:spPr bwMode="auto">
          <a:xfrm>
            <a:off x="179388" y="-23813"/>
            <a:ext cx="8640762" cy="9286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INSTITUTO POLITÉCNICO NACIONAL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CENTRO DE INVESTIGACION EN COMPUTACION 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400" b="1" dirty="0" smtClean="0">
                <a:solidFill>
                  <a:srgbClr val="F2F2F2"/>
                </a:solidFill>
                <a:latin typeface="Calibri" pitchFamily="34" charset="0"/>
              </a:rPr>
              <a:t> </a:t>
            </a:r>
            <a:endParaRPr lang="es-ES" altLang="es-MX" sz="1400" b="1" dirty="0" smtClean="0">
              <a:solidFill>
                <a:srgbClr val="F2F2F2"/>
              </a:solidFill>
              <a:latin typeface="Calibri" pitchFamily="34" charset="0"/>
            </a:endParaRPr>
          </a:p>
        </p:txBody>
      </p:sp>
      <p:pic>
        <p:nvPicPr>
          <p:cNvPr id="10" name="Picture 17" descr="logocic"/>
          <p:cNvPicPr>
            <a:picLocks noChangeAspect="1" noChangeArrowheads="1"/>
          </p:cNvPicPr>
          <p:nvPr userDrawn="1"/>
        </p:nvPicPr>
        <p:blipFill>
          <a:blip r:embed="rId3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379413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188913"/>
            <a:ext cx="2921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58" y="1124744"/>
            <a:ext cx="8215370" cy="466171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CC"/>
                </a:solidFill>
                <a:effectLst/>
                <a:latin typeface="Calibri" pitchFamily="34" charset="0"/>
              </a:defRPr>
            </a:lvl1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400" b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 b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357057" y="188913"/>
            <a:ext cx="402643" cy="40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1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674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8256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6094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10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85800" y="1500188"/>
            <a:ext cx="77724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" name="Group 33"/>
          <p:cNvGrpSpPr>
            <a:grpSpLocks/>
          </p:cNvGrpSpPr>
          <p:nvPr userDrawn="1"/>
        </p:nvGrpSpPr>
        <p:grpSpPr bwMode="auto">
          <a:xfrm>
            <a:off x="-36513" y="6237288"/>
            <a:ext cx="9180513" cy="620712"/>
            <a:chOff x="-4408" y="2640"/>
            <a:chExt cx="5992" cy="432"/>
          </a:xfrm>
        </p:grpSpPr>
        <p:sp>
          <p:nvSpPr>
            <p:cNvPr id="6" name="Rectangle 34"/>
            <p:cNvSpPr>
              <a:spLocks noChangeArrowheads="1"/>
            </p:cNvSpPr>
            <p:nvPr/>
          </p:nvSpPr>
          <p:spPr bwMode="auto">
            <a:xfrm>
              <a:off x="-4408" y="2640"/>
              <a:ext cx="5704" cy="43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  <p:sp>
          <p:nvSpPr>
            <p:cNvPr id="7" name="Rectangle 35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</p:grpSp>
      <p:sp>
        <p:nvSpPr>
          <p:cNvPr id="8" name="Rectangle 36"/>
          <p:cNvSpPr>
            <a:spLocks noChangeArrowheads="1"/>
          </p:cNvSpPr>
          <p:nvPr userDrawn="1"/>
        </p:nvSpPr>
        <p:spPr bwMode="auto">
          <a:xfrm>
            <a:off x="0" y="0"/>
            <a:ext cx="8388350" cy="3333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s-ES" sz="1800" b="1" dirty="0">
              <a:solidFill>
                <a:schemeClr val="accent6">
                  <a:lumMod val="50000"/>
                </a:schemeClr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CuadroTexto 20"/>
          <p:cNvSpPr txBox="1">
            <a:spLocks noChangeArrowheads="1"/>
          </p:cNvSpPr>
          <p:nvPr userDrawn="1"/>
        </p:nvSpPr>
        <p:spPr bwMode="auto">
          <a:xfrm>
            <a:off x="8388351" y="0"/>
            <a:ext cx="755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ES_tradnl" b="1" dirty="0" smtClean="0">
                <a:solidFill>
                  <a:srgbClr val="22228B"/>
                </a:solidFill>
              </a:rPr>
              <a:t>  CIC</a:t>
            </a:r>
          </a:p>
        </p:txBody>
      </p:sp>
      <p:sp>
        <p:nvSpPr>
          <p:cNvPr id="18" name="17 Marcador de texto"/>
          <p:cNvSpPr>
            <a:spLocks noGrp="1"/>
          </p:cNvSpPr>
          <p:nvPr>
            <p:ph type="body" sz="quarter" idx="12"/>
          </p:nvPr>
        </p:nvSpPr>
        <p:spPr>
          <a:xfrm>
            <a:off x="487363" y="1643063"/>
            <a:ext cx="8141842" cy="4450233"/>
          </a:xfrm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Quinto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 userDrawn="1">
            <p:ph type="sldNum" sz="quarter" idx="13"/>
          </p:nvPr>
        </p:nvSpPr>
        <p:spPr>
          <a:xfrm>
            <a:off x="7215188" y="6429375"/>
            <a:ext cx="1525587" cy="428625"/>
          </a:xfrm>
        </p:spPr>
        <p:txBody>
          <a:bodyPr/>
          <a:lstStyle>
            <a:lvl1pPr>
              <a:defRPr b="1" smtClean="0">
                <a:solidFill>
                  <a:srgbClr val="0000CC"/>
                </a:solidFill>
                <a:effectLst/>
                <a:latin typeface="Calibri" pitchFamily="34" charset="0"/>
              </a:defRPr>
            </a:lvl1pPr>
          </a:lstStyle>
          <a:p>
            <a:pPr>
              <a:defRPr/>
            </a:pPr>
            <a:fld id="{E407394A-EA3F-46AC-A04D-3ECB6DB226E7}" type="slidenum">
              <a:rPr lang="en-GB" altLang="es-MX"/>
              <a:pPr>
                <a:defRPr/>
              </a:pPr>
              <a:t>‹Nº›</a:t>
            </a:fld>
            <a:endParaRPr lang="en-GB" alt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título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/>
          </a:p>
        </p:txBody>
      </p:sp>
      <p:pic>
        <p:nvPicPr>
          <p:cNvPr id="13" name="Picture 17" descr="logocic"/>
          <p:cNvPicPr>
            <a:picLocks noChangeAspect="1" noChangeArrowheads="1"/>
          </p:cNvPicPr>
          <p:nvPr userDrawn="1"/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68" y="6435645"/>
            <a:ext cx="379413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67" y="6370637"/>
            <a:ext cx="293687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1041" y="6370637"/>
            <a:ext cx="385578" cy="38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958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589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079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164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465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095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742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3"/>
          <p:cNvGrpSpPr>
            <a:grpSpLocks/>
          </p:cNvGrpSpPr>
          <p:nvPr/>
        </p:nvGrpSpPr>
        <p:grpSpPr bwMode="auto">
          <a:xfrm>
            <a:off x="0" y="6429375"/>
            <a:ext cx="9144000" cy="428625"/>
            <a:chOff x="-4408" y="2640"/>
            <a:chExt cx="5992" cy="432"/>
          </a:xfrm>
        </p:grpSpPr>
        <p:sp>
          <p:nvSpPr>
            <p:cNvPr id="1036" name="Rectangle 34"/>
            <p:cNvSpPr>
              <a:spLocks noChangeArrowheads="1"/>
            </p:cNvSpPr>
            <p:nvPr/>
          </p:nvSpPr>
          <p:spPr bwMode="auto">
            <a:xfrm>
              <a:off x="-4408" y="2640"/>
              <a:ext cx="5704" cy="43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  <p:sp>
          <p:nvSpPr>
            <p:cNvPr id="1037" name="Rectangle 35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052512"/>
            <a:ext cx="7921253" cy="489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MX" smtClean="0"/>
              <a:t>Haga clic para modificar el estilo de texto del patrón</a:t>
            </a:r>
          </a:p>
          <a:p>
            <a:pPr lvl="1"/>
            <a:r>
              <a:rPr lang="en-GB" altLang="es-MX" smtClean="0"/>
              <a:t>Segundo nivel</a:t>
            </a:r>
          </a:p>
          <a:p>
            <a:pPr lvl="2"/>
            <a:r>
              <a:rPr lang="en-GB" altLang="es-MX" smtClean="0"/>
              <a:t>Tercer nivel</a:t>
            </a:r>
          </a:p>
          <a:p>
            <a:pPr lvl="3"/>
            <a:r>
              <a:rPr lang="en-GB" altLang="es-MX" smtClean="0"/>
              <a:t>Cuarto nivel</a:t>
            </a:r>
          </a:p>
          <a:p>
            <a:pPr lvl="4"/>
            <a:r>
              <a:rPr lang="en-GB" altLang="es-MX" smtClean="0"/>
              <a:t>Quinto nivel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29375"/>
            <a:ext cx="1905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0863" y="6429375"/>
            <a:ext cx="1600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C91B33AA-5608-489D-A9B0-5EA001710CB8}" type="slidenum">
              <a:rPr lang="en-GB" altLang="es-MX"/>
              <a:pPr>
                <a:defRPr/>
              </a:pPr>
              <a:t>‹Nº›</a:t>
            </a:fld>
            <a:endParaRPr lang="en-GB" altLang="es-MX" dirty="0"/>
          </a:p>
        </p:txBody>
      </p:sp>
      <p:sp>
        <p:nvSpPr>
          <p:cNvPr id="1031" name="Rectangle 36"/>
          <p:cNvSpPr>
            <a:spLocks noChangeArrowheads="1"/>
          </p:cNvSpPr>
          <p:nvPr/>
        </p:nvSpPr>
        <p:spPr bwMode="auto">
          <a:xfrm>
            <a:off x="0" y="0"/>
            <a:ext cx="9251950" cy="908050"/>
          </a:xfrm>
          <a:prstGeom prst="rect">
            <a:avLst/>
          </a:prstGeom>
          <a:solidFill>
            <a:srgbClr val="0004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s-ES" altLang="es-MX" sz="1800" b="1" dirty="0" smtClean="0">
              <a:solidFill>
                <a:srgbClr val="22228B"/>
              </a:solidFill>
            </a:endParaRPr>
          </a:p>
        </p:txBody>
      </p:sp>
      <p:sp>
        <p:nvSpPr>
          <p:cNvPr id="1034" name="Rectangle 2"/>
          <p:cNvSpPr txBox="1">
            <a:spLocks noChangeArrowheads="1"/>
          </p:cNvSpPr>
          <p:nvPr/>
        </p:nvSpPr>
        <p:spPr bwMode="auto">
          <a:xfrm>
            <a:off x="179388" y="-23813"/>
            <a:ext cx="8640762" cy="9286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INSTITUTO POLITÉCNICO NACIONAL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CENTRO DE INVESTIGACION EN COMPUTACION 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400" b="1" dirty="0" smtClean="0">
                <a:solidFill>
                  <a:srgbClr val="F2F2F2"/>
                </a:solidFill>
                <a:latin typeface="Calibri" pitchFamily="34" charset="0"/>
              </a:rPr>
              <a:t> LABORATORIO DE COMUNICACIONS Y REDES DE COMPUTADORAS</a:t>
            </a:r>
            <a:endParaRPr lang="es-ES" altLang="es-MX" sz="1400" b="1" dirty="0" smtClean="0">
              <a:solidFill>
                <a:srgbClr val="F2F2F2"/>
              </a:solidFill>
              <a:latin typeface="Calibri" pitchFamily="34" charset="0"/>
            </a:endParaRPr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0" y="6032500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rIns="0" anchor="ctr">
            <a:spAutoFit/>
          </a:bodyPr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s-MX" altLang="es-MX" sz="1400" dirty="0" smtClean="0">
                <a:solidFill>
                  <a:srgbClr val="003399"/>
                </a:solidFill>
                <a:latin typeface="Calibri" pitchFamily="34" charset="0"/>
              </a:rPr>
              <a:t>Dr. Moisés Salinas Rosales</a:t>
            </a:r>
            <a:endParaRPr lang="en-US" altLang="es-MX" sz="2800" dirty="0" smtClean="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2" name="Picture 17" descr="logocic"/>
          <p:cNvPicPr>
            <a:picLocks noChangeAspect="1" noChangeArrowheads="1"/>
          </p:cNvPicPr>
          <p:nvPr/>
        </p:nvPicPr>
        <p:blipFill>
          <a:blip r:embed="rId4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379413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188913"/>
            <a:ext cx="2921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q"/>
        <a:defRPr sz="2400">
          <a:solidFill>
            <a:srgbClr val="0000CC"/>
          </a:solidFill>
          <a:latin typeface="Calibri" pitchFamily="34" charset="0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v"/>
        <a:defRPr sz="2000">
          <a:solidFill>
            <a:srgbClr val="00664D"/>
          </a:solidFill>
          <a:latin typeface="Calibri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C00000"/>
          </a:solidFill>
          <a:latin typeface="Calibri" pitchFamily="34" charset="0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1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2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D179E-DA3D-4164-B23F-A54AA3B056B9}" type="datetimeFigureOut">
              <a:rPr lang="es-MX" smtClean="0"/>
              <a:t>26/01/2015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179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59" r:id="rId2"/>
    <p:sldLayoutId id="2147484360" r:id="rId3"/>
    <p:sldLayoutId id="2147484361" r:id="rId4"/>
    <p:sldLayoutId id="2147484362" r:id="rId5"/>
    <p:sldLayoutId id="2147484363" r:id="rId6"/>
    <p:sldLayoutId id="2147484364" r:id="rId7"/>
    <p:sldLayoutId id="2147484365" r:id="rId8"/>
    <p:sldLayoutId id="2147484366" r:id="rId9"/>
    <p:sldLayoutId id="2147484367" r:id="rId10"/>
    <p:sldLayoutId id="21474843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63265"/>
            <a:ext cx="8784976" cy="527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4725144"/>
            <a:ext cx="68091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Paper</a:t>
            </a:r>
            <a:r>
              <a:rPr lang="es-MX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Title</a:t>
            </a:r>
          </a:p>
          <a:p>
            <a:pPr algn="ctr"/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Author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paper</a:t>
            </a:r>
            <a:r>
              <a:rPr lang="es-MX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Presenter</a:t>
            </a:r>
            <a:r>
              <a:rPr lang="es-MX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Course</a:t>
            </a:r>
            <a:r>
              <a:rPr lang="es-MX" dirty="0" smtClean="0">
                <a:solidFill>
                  <a:schemeClr val="tx1"/>
                </a:solidFill>
              </a:rPr>
              <a:t>: </a:t>
            </a:r>
            <a:r>
              <a:rPr lang="es-MX" dirty="0" smtClean="0">
                <a:solidFill>
                  <a:schemeClr val="tx1"/>
                </a:solidFill>
              </a:rPr>
              <a:t>Mobile Security A-15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Instructor</a:t>
            </a:r>
            <a:r>
              <a:rPr lang="es-MX" dirty="0" smtClean="0">
                <a:solidFill>
                  <a:schemeClr val="tx1"/>
                </a:solidFill>
              </a:rPr>
              <a:t>: Dr. Ponciano Jorge Escamilla Ambrosio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829144" y="2633342"/>
            <a:ext cx="2088232" cy="760777"/>
          </a:xfrm>
          <a:prstGeom prst="rect">
            <a:avLst/>
          </a:prstGeom>
          <a:gradFill>
            <a:gsLst>
              <a:gs pos="15000">
                <a:srgbClr val="00B0F0"/>
              </a:gs>
              <a:gs pos="23000">
                <a:srgbClr val="00B0F0"/>
              </a:gs>
              <a:gs pos="54000">
                <a:srgbClr val="003399"/>
              </a:gs>
              <a:gs pos="97000">
                <a:srgbClr val="00B0F0"/>
              </a:gs>
            </a:gsLst>
            <a:lin ang="5400000" scaled="1"/>
          </a:gradFill>
          <a:effectLst>
            <a:outerShdw blurRad="63500" dist="25399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9pPr>
          </a:lstStyle>
          <a:p>
            <a:pPr algn="r"/>
            <a:endParaRPr lang="es-MX" sz="2400" kern="0" dirty="0">
              <a:solidFill>
                <a:schemeClr val="bg1"/>
              </a:solidFill>
              <a:cs typeface="Arial" pitchFamily="-72" charset="0"/>
            </a:endParaRPr>
          </a:p>
          <a:p>
            <a:pPr algn="r"/>
            <a:r>
              <a:rPr lang="es-ES_tradnl" sz="2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72" charset="0"/>
                <a:cs typeface="Arial" pitchFamily="-72" charset="0"/>
              </a:rPr>
              <a:t>Laboratorio de </a:t>
            </a:r>
            <a:r>
              <a:rPr lang="es-ES_tradnl" sz="2400" kern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72" charset="0"/>
                <a:cs typeface="Arial" pitchFamily="-72" charset="0"/>
              </a:rPr>
              <a:t>Ciberseguridad</a:t>
            </a:r>
            <a:r>
              <a:rPr lang="es-ES_tradnl" sz="2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72" charset="0"/>
                <a:cs typeface="Arial" pitchFamily="-72" charset="0"/>
              </a:rPr>
              <a:t/>
            </a:r>
            <a:br>
              <a:rPr lang="es-ES_tradnl" sz="2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72" charset="0"/>
                <a:cs typeface="Arial" pitchFamily="-72" charset="0"/>
              </a:rPr>
            </a:br>
            <a:endParaRPr lang="es-MX" sz="2400" kern="0" dirty="0" smtClean="0">
              <a:solidFill>
                <a:schemeClr val="bg1"/>
              </a:solidFill>
              <a:latin typeface="Gill Sans MT" charset="0"/>
              <a:ea typeface="Arial" pitchFamily="-72" charset="0"/>
              <a:cs typeface="Arial" pitchFamily="-72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641" y="1077685"/>
            <a:ext cx="1441238" cy="1441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Explain in your own words the contribution of the paper.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2</a:t>
            </a:fld>
            <a:endParaRPr lang="en-GB" alt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7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Explain in your own words the prevailing concept(s) of the authors and the methodology they applied to achieve their goal.</a:t>
            </a:r>
            <a:endParaRPr lang="en-GB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3</a:t>
            </a:fld>
            <a:endParaRPr lang="en-GB" alt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 and Methodology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8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Explain in your own words the results (simulation, prototype, field deployment, review, etc.) obtained as a result of applying the concept and the methodology.</a:t>
            </a:r>
          </a:p>
          <a:p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4</a:t>
            </a:fld>
            <a:endParaRPr lang="en-GB" alt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10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altLang="es-MX" dirty="0" smtClean="0"/>
              <a:t>Refer to one more related approach and provide a comparative work. Using a table may </a:t>
            </a:r>
            <a:r>
              <a:rPr lang="en-GB" altLang="es-MX" smtClean="0"/>
              <a:t>be helpful</a:t>
            </a:r>
            <a:r>
              <a:rPr lang="en-GB" altLang="es-MX" dirty="0" smtClean="0"/>
              <a:t>.</a:t>
            </a:r>
          </a:p>
          <a:p>
            <a:endParaRPr lang="en-GB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5</a:t>
            </a:fld>
            <a:endParaRPr lang="en-GB" alt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349583"/>
      </p:ext>
    </p:extLst>
  </p:cSld>
  <p:clrMapOvr>
    <a:masterClrMapping/>
  </p:clrMapOvr>
</p:sld>
</file>

<file path=ppt/theme/theme1.xml><?xml version="1.0" encoding="utf-8"?>
<a:theme xmlns:a="http://schemas.openxmlformats.org/drawingml/2006/main" name="Titulo">
  <a:themeElements>
    <a:clrScheme name="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lides">
      <a:majorFont>
        <a:latin typeface="Times New Roman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just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just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Z:\doc\slides\slides.pot</Template>
  <TotalTime>29066</TotalTime>
  <Words>116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Titulo</vt:lpstr>
      <vt:lpstr>Diseño personalizado</vt:lpstr>
      <vt:lpstr>Presentación de PowerPoint</vt:lpstr>
      <vt:lpstr>Contribution</vt:lpstr>
      <vt:lpstr>Concept and Methodology</vt:lpstr>
      <vt:lpstr>Results</vt:lpstr>
      <vt:lpstr>Comparison</vt:lpstr>
    </vt:vector>
  </TitlesOfParts>
  <Company>DAC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Classification for SMT Fetch Gating</dc:title>
  <dc:creator>peterk</dc:creator>
  <cp:lastModifiedBy>jorge</cp:lastModifiedBy>
  <cp:revision>1299</cp:revision>
  <cp:lastPrinted>2014-06-20T14:47:35Z</cp:lastPrinted>
  <dcterms:created xsi:type="dcterms:W3CDTF">2002-11-06T15:52:05Z</dcterms:created>
  <dcterms:modified xsi:type="dcterms:W3CDTF">2015-01-26T08:32:43Z</dcterms:modified>
</cp:coreProperties>
</file>